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645" r:id="rId2"/>
    <p:sldId id="646" r:id="rId3"/>
    <p:sldId id="648" r:id="rId4"/>
    <p:sldId id="647" r:id="rId5"/>
    <p:sldId id="649" r:id="rId6"/>
    <p:sldId id="650" r:id="rId7"/>
    <p:sldId id="651" r:id="rId8"/>
    <p:sldId id="652" r:id="rId9"/>
    <p:sldId id="653" r:id="rId10"/>
    <p:sldId id="654" r:id="rId11"/>
    <p:sldId id="655" r:id="rId12"/>
    <p:sldId id="656" r:id="rId13"/>
    <p:sldId id="657" r:id="rId14"/>
    <p:sldId id="658" r:id="rId15"/>
    <p:sldId id="660" r:id="rId16"/>
    <p:sldId id="659" r:id="rId17"/>
    <p:sldId id="661" r:id="rId18"/>
    <p:sldId id="662" r:id="rId19"/>
    <p:sldId id="663" r:id="rId20"/>
    <p:sldId id="664" r:id="rId21"/>
    <p:sldId id="665" r:id="rId22"/>
    <p:sldId id="666" r:id="rId23"/>
    <p:sldId id="668" r:id="rId24"/>
    <p:sldId id="667" r:id="rId25"/>
    <p:sldId id="669" r:id="rId26"/>
    <p:sldId id="670" r:id="rId27"/>
    <p:sldId id="671" r:id="rId28"/>
    <p:sldId id="672" r:id="rId29"/>
    <p:sldId id="673" r:id="rId30"/>
    <p:sldId id="674" r:id="rId31"/>
    <p:sldId id="675" r:id="rId3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4B52"/>
    <a:srgbClr val="CC0000"/>
    <a:srgbClr val="A50021"/>
    <a:srgbClr val="FE4C54"/>
    <a:srgbClr val="CCCCCC"/>
    <a:srgbClr val="2DC6E6"/>
    <a:srgbClr val="FF99FF"/>
    <a:srgbClr val="FFFFFF"/>
    <a:srgbClr val="B4AA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75" autoAdjust="0"/>
    <p:restoredTop sz="91455" autoAdjust="0"/>
  </p:normalViewPr>
  <p:slideViewPr>
    <p:cSldViewPr>
      <p:cViewPr>
        <p:scale>
          <a:sx n="165" d="100"/>
          <a:sy n="165" d="100"/>
        </p:scale>
        <p:origin x="576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96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A654E-EBD9-4CE9-AAD0-9BCA047E2E1D}" type="datetimeFigureOut">
              <a:rPr lang="ko-KR" altLang="en-US" smtClean="0"/>
              <a:pPr/>
              <a:t>2016. 7. 19.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970E3-E969-4B5B-B387-9B817F0C226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994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1520" y="1196752"/>
            <a:ext cx="7772400" cy="1470025"/>
          </a:xfrm>
        </p:spPr>
        <p:txBody>
          <a:bodyPr>
            <a:noAutofit/>
          </a:bodyPr>
          <a:lstStyle>
            <a:lvl1pPr algn="l">
              <a:defRPr sz="8000" b="1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ea typeface="휴먼둥근헤드라인" pitchFamily="18" charset="-127"/>
                <a:cs typeface="Meiryo UI" pitchFamily="34" charset="-128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20" name="날짜 개체 틀 3"/>
          <p:cNvSpPr>
            <a:spLocks noGrp="1"/>
          </p:cNvSpPr>
          <p:nvPr>
            <p:ph type="dt" sz="half" idx="10"/>
          </p:nvPr>
        </p:nvSpPr>
        <p:spPr>
          <a:xfrm>
            <a:off x="305026" y="2636912"/>
            <a:ext cx="3600400" cy="365125"/>
          </a:xfrm>
        </p:spPr>
        <p:txBody>
          <a:bodyPr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cs typeface="Meiryo UI" pitchFamily="34" charset="-128"/>
              </a:defRPr>
            </a:lvl1pPr>
          </a:lstStyle>
          <a:p>
            <a:fld id="{FCE1694F-A783-43DF-9CCB-25F1A03CBC4F}" type="datetime2">
              <a:rPr lang="en-US" altLang="ko-KR" smtClean="0">
                <a:ea typeface="Meiryo UI" pitchFamily="34" charset="-128"/>
              </a:rPr>
              <a:pPr/>
              <a:t>Tuesday, July 19, 2016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0F7CB-10CC-4FA0-AAB7-60557755851D}" type="datetime1">
              <a:rPr lang="ko-KR" altLang="en-US" smtClean="0"/>
              <a:pPr/>
              <a:t>2016. 7. 19.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2E3B2-398D-43A2-9FF0-A5DC47D85F0F}" type="datetime1">
              <a:rPr lang="ko-KR" altLang="en-US" smtClean="0"/>
              <a:pPr/>
              <a:t>2016. 7. 19.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1118784"/>
            <a:ext cx="8496944" cy="5262544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8" name="제목 7"/>
          <p:cNvSpPr>
            <a:spLocks noGrp="1"/>
          </p:cNvSpPr>
          <p:nvPr>
            <p:ph type="title" hasCustomPrompt="1"/>
          </p:nvPr>
        </p:nvSpPr>
        <p:spPr>
          <a:xfrm>
            <a:off x="295200" y="254688"/>
            <a:ext cx="8575200" cy="654032"/>
          </a:xfrm>
        </p:spPr>
        <p:txBody>
          <a:bodyPr>
            <a:noAutofit/>
          </a:bodyPr>
          <a:lstStyle>
            <a:lvl1pPr algn="l">
              <a:defRPr sz="40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Meiryo UI" pitchFamily="34" charset="-128"/>
              </a:defRPr>
            </a:lvl1pPr>
          </a:lstStyle>
          <a:p>
            <a:r>
              <a:rPr lang="en-US" altLang="ko-KR" dirty="0" smtClean="0"/>
              <a:t>Title</a:t>
            </a:r>
            <a:endParaRPr lang="ko-KR" alt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3505200" y="6453336"/>
            <a:ext cx="2133600" cy="365125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구역 머리글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4353123"/>
            <a:ext cx="864096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>
                    <a:lumMod val="65000"/>
                    <a:lumOff val="35000"/>
                  </a:schemeClr>
                </a:solidFill>
                <a:latin typeface="휴먼둥근헤드라인" pitchFamily="18" charset="-127"/>
                <a:ea typeface="휴먼둥근헤드라인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51520" y="2852936"/>
            <a:ext cx="864096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76C8D-0C64-468D-9E07-BA112BE10A5A}" type="datetime1">
              <a:rPr lang="ko-KR" altLang="en-US" smtClean="0"/>
              <a:pPr/>
              <a:t>2016. 7. 19.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04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1450-90AE-4591-9DA4-2F2C0E29B421}" type="datetime1">
              <a:rPr lang="ko-KR" altLang="en-US" smtClean="0"/>
              <a:pPr/>
              <a:t>2016. 7. 19.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0F9C2-910D-48E9-A1D4-06EE9E8CCF11}" type="datetime1">
              <a:rPr lang="ko-KR" altLang="en-US" smtClean="0"/>
              <a:pPr/>
              <a:t>2016. 7. 19.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67544" y="620688"/>
            <a:ext cx="8229600" cy="1084982"/>
          </a:xfrm>
        </p:spPr>
        <p:txBody>
          <a:bodyPr>
            <a:normAutofit/>
          </a:bodyPr>
          <a:lstStyle>
            <a:lvl1pPr>
              <a:defRPr sz="4800" b="1">
                <a:latin typeface="Garamond" panose="02020404030301010803" pitchFamily="18" charset="0"/>
              </a:defRPr>
            </a:lvl1pPr>
          </a:lstStyle>
          <a:p>
            <a:r>
              <a:rPr lang="en-US" altLang="ko-KR" dirty="0" smtClean="0"/>
              <a:t>Contents</a:t>
            </a:r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 hasCustomPrompt="1"/>
          </p:nvPr>
        </p:nvSpPr>
        <p:spPr>
          <a:xfrm>
            <a:off x="971600" y="1988840"/>
            <a:ext cx="7200800" cy="4392488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5pPr>
          </a:lstStyle>
          <a:p>
            <a:pPr lvl="0"/>
            <a:r>
              <a:rPr lang="en-US" altLang="ko-KR" dirty="0" smtClean="0"/>
              <a:t>First stage</a:t>
            </a:r>
            <a:endParaRPr lang="ko-KR" altLang="en-US" dirty="0" smtClean="0"/>
          </a:p>
          <a:p>
            <a:pPr lvl="1"/>
            <a:r>
              <a:rPr lang="en-US" altLang="ko-KR" dirty="0" smtClean="0"/>
              <a:t>Second stage</a:t>
            </a:r>
            <a:endParaRPr lang="ko-KR" altLang="en-US" dirty="0" smtClean="0"/>
          </a:p>
          <a:p>
            <a:pPr lvl="2"/>
            <a:r>
              <a:rPr lang="en-US" altLang="ko-KR" dirty="0" smtClean="0"/>
              <a:t>Third stage</a:t>
            </a:r>
            <a:endParaRPr lang="ko-KR" altLang="en-US" dirty="0" smtClean="0"/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BF0E3-3B49-48EE-8E65-6F6B7B05A3E6}" type="datetime1">
              <a:rPr lang="ko-KR" altLang="en-US" smtClean="0"/>
              <a:pPr/>
              <a:t>2016. 7. 19.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EDD30-A8D5-4E8F-A388-D7F8914E7797}" type="datetime1">
              <a:rPr lang="ko-KR" altLang="en-US" smtClean="0"/>
              <a:pPr/>
              <a:t>2016. 7. 19.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01FBA-5EDF-4611-9FD5-552C72983771}" type="datetime1">
              <a:rPr lang="ko-KR" altLang="en-US" smtClean="0"/>
              <a:pPr/>
              <a:t>2016. 7. 19.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DD4C6-1DC2-4462-9A2C-36CF4FD257E7}" type="datetime1">
              <a:rPr lang="ko-KR" altLang="en-US" smtClean="0"/>
              <a:pPr/>
              <a:t>2016. 7. 19.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85800" y="267905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j-ea"/>
                <a:cs typeface="Meiryo UI" pitchFamily="34" charset="-128"/>
              </a:defRPr>
            </a:lvl1pPr>
          </a:lstStyle>
          <a:p>
            <a:pPr algn="ctr"/>
            <a:r>
              <a:rPr lang="en-US" altLang="ko-KR" sz="6000" dirty="0" smtClean="0"/>
              <a:t>Hangul-RNN</a:t>
            </a:r>
            <a:endParaRPr lang="en-US" altLang="ko-KR" sz="4800" dirty="0" smtClean="0"/>
          </a:p>
        </p:txBody>
      </p:sp>
    </p:spTree>
    <p:extLst>
      <p:ext uri="{BB962C8B-B14F-4D97-AF65-F5344CB8AC3E}">
        <p14:creationId xmlns:p14="http://schemas.microsoft.com/office/powerpoint/2010/main" val="31182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2914260"/>
            <a:ext cx="8496300" cy="1672418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Save </a:t>
            </a:r>
            <a:r>
              <a:rPr kumimoji="1" lang="en-US" altLang="ko-KR" dirty="0" smtClean="0">
                <a:solidFill>
                  <a:srgbClr val="FF0000"/>
                </a:solidFill>
              </a:rPr>
              <a:t>parsed</a:t>
            </a:r>
            <a:r>
              <a:rPr kumimoji="1" lang="en-US" altLang="ko-KR" dirty="0" smtClean="0"/>
              <a:t> Hangul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894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1608372"/>
            <a:ext cx="8496300" cy="4284194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 smtClean="0"/>
              <a:t>Deparse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63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2535228"/>
            <a:ext cx="8496300" cy="2430481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 smtClean="0"/>
              <a:t>Dataloader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79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1576540"/>
            <a:ext cx="8496300" cy="804261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vocab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13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0" y="2924944"/>
            <a:ext cx="8496300" cy="2711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08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chars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14</a:t>
            </a:fld>
            <a:endParaRPr lang="ko-KR" altLang="en-US"/>
          </a:p>
        </p:txBody>
      </p:sp>
      <p:pic>
        <p:nvPicPr>
          <p:cNvPr id="8" name="내용 개체 틀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100" y="1988840"/>
            <a:ext cx="8496300" cy="84859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919" y="3342067"/>
            <a:ext cx="8472481" cy="2058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576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85800" y="267905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j-ea"/>
                <a:cs typeface="Meiryo UI" pitchFamily="34" charset="-128"/>
              </a:defRPr>
            </a:lvl1pPr>
          </a:lstStyle>
          <a:p>
            <a:pPr algn="ctr"/>
            <a:r>
              <a:rPr lang="en-US" altLang="ko-KR" sz="5400" dirty="0" err="1"/>
              <a:t>char_rnn_train_hangul</a:t>
            </a:r>
            <a:endParaRPr lang="en-US" altLang="ko-KR" sz="4400" dirty="0" smtClean="0"/>
          </a:p>
        </p:txBody>
      </p:sp>
    </p:spTree>
    <p:extLst>
      <p:ext uri="{BB962C8B-B14F-4D97-AF65-F5344CB8AC3E}">
        <p14:creationId xmlns:p14="http://schemas.microsoft.com/office/powerpoint/2010/main" val="57970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100" y="2276872"/>
            <a:ext cx="8496300" cy="3013820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Packages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492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2219279"/>
            <a:ext cx="8496300" cy="3062379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Load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408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2129668"/>
            <a:ext cx="8496300" cy="3241601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vocab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4962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2206629"/>
            <a:ext cx="8496300" cy="3087679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chars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6380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Goal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7629"/>
            <a:ext cx="9144000" cy="520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6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1442" y="1119188"/>
            <a:ext cx="8261115" cy="526256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Define network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161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5523" y="1119188"/>
            <a:ext cx="7812953" cy="526256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Define functions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21</a:t>
            </a:fld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4572000" y="2611464"/>
            <a:ext cx="588936" cy="19372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251343" y="2608881"/>
            <a:ext cx="1087464" cy="19372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55576" y="2608881"/>
            <a:ext cx="639271" cy="19372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403203" y="2947261"/>
            <a:ext cx="639271" cy="19372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755575" y="2946604"/>
            <a:ext cx="639271" cy="19372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744524" y="3106753"/>
            <a:ext cx="639271" cy="19372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755575" y="3106752"/>
            <a:ext cx="639271" cy="19372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2457806" y="3414135"/>
            <a:ext cx="639271" cy="19372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758820" y="3414135"/>
            <a:ext cx="457798" cy="19372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470002" y="3752515"/>
            <a:ext cx="639271" cy="19372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656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1157" y="1119188"/>
            <a:ext cx="5881686" cy="526256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RUN!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3025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85800" y="267905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j-ea"/>
                <a:cs typeface="Meiryo UI" pitchFamily="34" charset="-128"/>
              </a:defRPr>
            </a:lvl1pPr>
          </a:lstStyle>
          <a:p>
            <a:pPr algn="ctr"/>
            <a:r>
              <a:rPr lang="en-US" altLang="ko-KR" sz="4800" dirty="0" err="1" smtClean="0"/>
              <a:t>char_rnn_sample_hangul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35869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2097835"/>
            <a:ext cx="8496300" cy="3305267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Packages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332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1717166"/>
            <a:ext cx="8496300" cy="4066605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Load dataset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40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9747" y="1119188"/>
            <a:ext cx="8304505" cy="526256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Define network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26</a:t>
            </a:fld>
            <a:endParaRPr lang="ko-KR" altLang="en-US"/>
          </a:p>
        </p:txBody>
      </p:sp>
      <p:pic>
        <p:nvPicPr>
          <p:cNvPr id="6" name="내용 개체 틀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7017" y="476672"/>
            <a:ext cx="4058549" cy="2585410"/>
          </a:xfrm>
          <a:prstGeom prst="rect">
            <a:avLst/>
          </a:prstGeom>
          <a:ln>
            <a:solidFill>
              <a:srgbClr val="CC0000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6876256" y="456927"/>
            <a:ext cx="194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 smtClean="0">
                <a:solidFill>
                  <a:srgbClr val="C00000"/>
                </a:solidFill>
              </a:rPr>
              <a:t>Network for training</a:t>
            </a:r>
            <a:endParaRPr kumimoji="1" lang="ko-KR" altLang="en-US" sz="1400" b="1" dirty="0" smtClean="0">
              <a:solidFill>
                <a:srgbClr val="C00000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49451" y="2386738"/>
            <a:ext cx="1472339" cy="37195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870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9268" y="1119188"/>
            <a:ext cx="7445463" cy="526256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Define functions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1467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1018" y="1119188"/>
            <a:ext cx="7161963" cy="526256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Sampling function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28</a:t>
            </a:fld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301858" y="1797803"/>
            <a:ext cx="3564610" cy="93764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663485" y="2531389"/>
            <a:ext cx="514027" cy="157567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311112" y="2397070"/>
            <a:ext cx="514027" cy="157567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4303363" y="4466094"/>
            <a:ext cx="514027" cy="157567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309607" y="3882325"/>
            <a:ext cx="1263112" cy="149817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rgbClr val="0070C0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756116" y="4324028"/>
            <a:ext cx="459782" cy="154982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rgbClr val="0070C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660902" y="4324027"/>
            <a:ext cx="516610" cy="152399"/>
          </a:xfrm>
          <a:prstGeom prst="rect">
            <a:avLst/>
          </a:prstGeom>
          <a:noFill/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rgbClr val="0070C0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053166" y="4466094"/>
            <a:ext cx="211812" cy="154983"/>
          </a:xfrm>
          <a:prstGeom prst="rect">
            <a:avLst/>
          </a:prstGeom>
          <a:noFill/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rgbClr val="0070C0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720313" y="4626244"/>
            <a:ext cx="720670" cy="149816"/>
          </a:xfrm>
          <a:prstGeom prst="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rgbClr val="0070C0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926957" y="4786393"/>
            <a:ext cx="720670" cy="149816"/>
          </a:xfrm>
          <a:prstGeom prst="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rgbClr val="0070C0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606659" y="4788976"/>
            <a:ext cx="198894" cy="144650"/>
          </a:xfrm>
          <a:prstGeom prst="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rgbClr val="0070C0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3781588" y="4918128"/>
            <a:ext cx="1046134" cy="165316"/>
          </a:xfrm>
          <a:prstGeom prst="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rgbClr val="0070C0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642820" y="4912963"/>
            <a:ext cx="526943" cy="170481"/>
          </a:xfrm>
          <a:prstGeom prst="rect">
            <a:avLst/>
          </a:prstGeom>
          <a:noFill/>
          <a:ln w="19050">
            <a:solidFill>
              <a:srgbClr val="FE4B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rgbClr val="0070C0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2585634" y="5352081"/>
            <a:ext cx="526943" cy="170481"/>
          </a:xfrm>
          <a:prstGeom prst="rect">
            <a:avLst/>
          </a:prstGeom>
          <a:noFill/>
          <a:ln w="19050">
            <a:solidFill>
              <a:srgbClr val="FE4B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rgbClr val="0070C0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2487478" y="4618494"/>
            <a:ext cx="514027" cy="157567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1723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1691074"/>
            <a:ext cx="8496300" cy="4118790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Sample!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325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85800" y="267905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j-ea"/>
                <a:cs typeface="Meiryo UI" pitchFamily="34" charset="-128"/>
              </a:defRPr>
            </a:lvl1pPr>
          </a:lstStyle>
          <a:p>
            <a:pPr algn="ctr"/>
            <a:r>
              <a:rPr lang="en-US" altLang="ko-KR" sz="6000" dirty="0" err="1" smtClean="0"/>
              <a:t>demo_Hangul</a:t>
            </a:r>
            <a:endParaRPr lang="en-US" altLang="ko-KR" sz="4800" dirty="0" smtClean="0"/>
          </a:p>
        </p:txBody>
      </p:sp>
    </p:spTree>
    <p:extLst>
      <p:ext uri="{BB962C8B-B14F-4D97-AF65-F5344CB8AC3E}">
        <p14:creationId xmlns:p14="http://schemas.microsoft.com/office/powerpoint/2010/main" val="1670254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1518390"/>
            <a:ext cx="8496300" cy="4464157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Result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8816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6118" y="1119188"/>
            <a:ext cx="6031764" cy="526256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 smtClean="0"/>
              <a:t>Argmax</a:t>
            </a:r>
            <a:r>
              <a:rPr kumimoji="1" lang="en-US" altLang="ko-KR" dirty="0" smtClean="0"/>
              <a:t> sampling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9373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2674271"/>
            <a:ext cx="8496300" cy="2152396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Load packages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0142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1973970"/>
            <a:ext cx="8496300" cy="3552998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Converting function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9541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2907048"/>
            <a:ext cx="8496300" cy="1686841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Convert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5081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1171542"/>
            <a:ext cx="8496300" cy="5157854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From this to..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3661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1173229"/>
            <a:ext cx="8496300" cy="5154479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THIS!!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8549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1980838"/>
            <a:ext cx="8496300" cy="353926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>
                <a:solidFill>
                  <a:srgbClr val="FF0000"/>
                </a:solidFill>
              </a:rPr>
              <a:t>Parse</a:t>
            </a:r>
            <a:r>
              <a:rPr kumimoji="1" lang="en-US" altLang="ko-KR" dirty="0" smtClean="0"/>
              <a:t> Hangul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9826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24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32950</TotalTime>
  <Words>79</Words>
  <Application>Microsoft Macintosh PowerPoint</Application>
  <PresentationFormat>화면 슬라이드 쇼(4:3)</PresentationFormat>
  <Paragraphs>59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7" baseType="lpstr">
      <vt:lpstr>맑은 고딕</vt:lpstr>
      <vt:lpstr>휴먼둥근헤드라인</vt:lpstr>
      <vt:lpstr>Garamond</vt:lpstr>
      <vt:lpstr>Meiryo UI</vt:lpstr>
      <vt:lpstr>Arial</vt:lpstr>
      <vt:lpstr>Office 테마</vt:lpstr>
      <vt:lpstr>PowerPoint 프레젠테이션</vt:lpstr>
      <vt:lpstr>Goal</vt:lpstr>
      <vt:lpstr>PowerPoint 프레젠테이션</vt:lpstr>
      <vt:lpstr>Load packages</vt:lpstr>
      <vt:lpstr>Converting function</vt:lpstr>
      <vt:lpstr>Convert</vt:lpstr>
      <vt:lpstr>From this to..</vt:lpstr>
      <vt:lpstr>THIS!!</vt:lpstr>
      <vt:lpstr>Parse Hangul</vt:lpstr>
      <vt:lpstr>Save parsed Hangul</vt:lpstr>
      <vt:lpstr>Deparse</vt:lpstr>
      <vt:lpstr>Dataloader</vt:lpstr>
      <vt:lpstr>vocab</vt:lpstr>
      <vt:lpstr>chars</vt:lpstr>
      <vt:lpstr>PowerPoint 프레젠테이션</vt:lpstr>
      <vt:lpstr>Packages</vt:lpstr>
      <vt:lpstr>Load</vt:lpstr>
      <vt:lpstr>vocab</vt:lpstr>
      <vt:lpstr>chars</vt:lpstr>
      <vt:lpstr>Define network</vt:lpstr>
      <vt:lpstr>Define functions</vt:lpstr>
      <vt:lpstr>RUN!</vt:lpstr>
      <vt:lpstr>PowerPoint 프레젠테이션</vt:lpstr>
      <vt:lpstr>Packages</vt:lpstr>
      <vt:lpstr>Load dataset</vt:lpstr>
      <vt:lpstr>Define network</vt:lpstr>
      <vt:lpstr>Define functions</vt:lpstr>
      <vt:lpstr>Sampling function</vt:lpstr>
      <vt:lpstr>Sample!</vt:lpstr>
      <vt:lpstr>Result</vt:lpstr>
      <vt:lpstr>Argmax sampling</vt:lpstr>
    </vt:vector>
  </TitlesOfParts>
  <Company>PIL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neohanju</dc:creator>
  <cp:lastModifiedBy>최성준</cp:lastModifiedBy>
  <cp:revision>1118</cp:revision>
  <dcterms:created xsi:type="dcterms:W3CDTF">2010-03-17T18:05:41Z</dcterms:created>
  <dcterms:modified xsi:type="dcterms:W3CDTF">2016-07-19T07:25:50Z</dcterms:modified>
</cp:coreProperties>
</file>